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43891200" cy="32918400"/>
  <p:notesSz cx="6858000" cy="9144000"/>
  <p:defaultTextStyle>
    <a:defPPr>
      <a:defRPr lang="en-US"/>
    </a:defPPr>
    <a:lvl1pPr marL="0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1pPr>
    <a:lvl2pPr marL="1746546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2pPr>
    <a:lvl3pPr marL="3493094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3pPr>
    <a:lvl4pPr marL="5239642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4pPr>
    <a:lvl5pPr marL="6986190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5pPr>
    <a:lvl6pPr marL="8732736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6pPr>
    <a:lvl7pPr marL="10479284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7pPr>
    <a:lvl8pPr marL="12225830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8pPr>
    <a:lvl9pPr marL="13972380" algn="l" defTabSz="349309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800" userDrawn="1">
          <p15:clr>
            <a:srgbClr val="A4A3A4"/>
          </p15:clr>
        </p15:guide>
        <p15:guide id="2" pos="120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BE"/>
    <a:srgbClr val="C4172F"/>
    <a:srgbClr val="D83248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" d="100"/>
          <a:sy n="20" d="100"/>
        </p:scale>
        <p:origin x="-1248" y="-72"/>
      </p:cViewPr>
      <p:guideLst>
        <p:guide orient="horz" pos="16800"/>
        <p:guide pos="120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118F0-E231-4226-95E8-974C2288FA72}" type="datetimeFigureOut">
              <a:rPr lang="en-US" smtClean="0"/>
              <a:t>4/6/2015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73FF6-031D-4FB7-8182-45C4BD595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63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73FF6-031D-4FB7-8182-45C4BD595E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16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&quot; x 48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696687" y="609600"/>
            <a:ext cx="42497830" cy="3352800"/>
          </a:xfrm>
          <a:prstGeom prst="rect">
            <a:avLst/>
          </a:prstGeom>
          <a:solidFill>
            <a:srgbClr val="0075BE"/>
          </a:solidFill>
          <a:ln>
            <a:solidFill>
              <a:srgbClr val="C4172F"/>
            </a:solidFill>
          </a:ln>
        </p:spPr>
        <p:txBody>
          <a:bodyPr vert="horz" lIns="78373" tIns="39187" rIns="78373" bIns="39187" anchor="ctr" anchorCtr="1"/>
          <a:lstStyle>
            <a:lvl1pPr>
              <a:defRPr sz="6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Poster Presentation Title</a:t>
            </a:r>
            <a:br>
              <a:rPr lang="en-US" dirty="0" smtClean="0"/>
            </a:br>
            <a:r>
              <a:rPr lang="en-US" sz="4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4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696687" y="4267200"/>
            <a:ext cx="13585370" cy="1066800"/>
          </a:xfrm>
          <a:prstGeom prst="rect">
            <a:avLst/>
          </a:prstGeom>
          <a:solidFill>
            <a:srgbClr val="0075BE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4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4200" dirty="0" smtClean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696687" y="5638800"/>
            <a:ext cx="13585370" cy="86868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2800" baseline="0">
                <a:latin typeface="+mj-lt"/>
              </a:defRPr>
            </a:lvl1pPr>
            <a:lvl2pPr marL="397308" indent="0">
              <a:buNone/>
              <a:defRPr sz="2800" baseline="0"/>
            </a:lvl2pPr>
            <a:lvl3pPr marL="772848" indent="0">
              <a:buNone/>
              <a:defRPr sz="2800" baseline="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96687" y="14630400"/>
            <a:ext cx="13585370" cy="1066800"/>
          </a:xfrm>
          <a:prstGeom prst="rect">
            <a:avLst/>
          </a:prstGeom>
          <a:solidFill>
            <a:srgbClr val="0075BE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4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4200" dirty="0" smtClean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696687" y="16002000"/>
            <a:ext cx="13585370" cy="73152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marR="0" indent="0" algn="l" defTabSz="349309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00">
                <a:latin typeface="+mj-lt"/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marL="0" marR="0" lvl="0" indent="0" algn="l" defTabSz="349309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696687" y="23622000"/>
            <a:ext cx="13585370" cy="1066800"/>
          </a:xfrm>
          <a:prstGeom prst="rect">
            <a:avLst/>
          </a:prstGeom>
          <a:solidFill>
            <a:srgbClr val="0075BE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4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4200" dirty="0" smtClean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696687" y="24993600"/>
            <a:ext cx="13585370" cy="73152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marR="0" indent="0" algn="l" defTabSz="349309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00">
                <a:latin typeface="+mj-lt"/>
              </a:defRPr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marL="0" marR="0" lvl="0" indent="0" algn="l" defTabSz="349309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152917" y="4267200"/>
            <a:ext cx="13585370" cy="1066800"/>
          </a:xfrm>
          <a:prstGeom prst="rect">
            <a:avLst/>
          </a:prstGeom>
          <a:solidFill>
            <a:srgbClr val="0075BE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4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4200" dirty="0" smtClean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29609145" y="24993600"/>
            <a:ext cx="13585370" cy="7315200"/>
          </a:xfrm>
          <a:prstGeom prst="rect">
            <a:avLst/>
          </a:prstGeom>
        </p:spPr>
        <p:txBody>
          <a:bodyPr vert="horz" lIns="78373" tIns="39187" rIns="78373" bIns="39187"/>
          <a:lstStyle>
            <a:lvl1pPr>
              <a:defRPr sz="28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800">
                <a:latin typeface="+mj-lt"/>
              </a:defRPr>
            </a:lvl3pPr>
            <a:lvl4pPr>
              <a:defRPr sz="2800">
                <a:latin typeface="+mj-lt"/>
              </a:defRPr>
            </a:lvl4pPr>
            <a:lvl5pPr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29609145" y="4267200"/>
            <a:ext cx="13585370" cy="1066800"/>
          </a:xfrm>
          <a:prstGeom prst="rect">
            <a:avLst/>
          </a:prstGeom>
          <a:solidFill>
            <a:srgbClr val="0075BE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4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4200" dirty="0" smtClean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29609145" y="5638800"/>
            <a:ext cx="13585370" cy="17678400"/>
          </a:xfrm>
          <a:prstGeom prst="rect">
            <a:avLst/>
          </a:prstGeom>
        </p:spPr>
        <p:txBody>
          <a:bodyPr vert="horz" lIns="78373" tIns="39187" rIns="78373" bIns="39187"/>
          <a:lstStyle>
            <a:lvl1pPr>
              <a:defRPr sz="2800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 sz="2800">
                <a:latin typeface="+mj-lt"/>
              </a:defRPr>
            </a:lvl3pPr>
            <a:lvl4pPr>
              <a:defRPr sz="2800">
                <a:latin typeface="+mj-lt"/>
              </a:defRPr>
            </a:lvl4pPr>
            <a:lvl5pPr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29609145" y="23622000"/>
            <a:ext cx="13585370" cy="1066800"/>
          </a:xfrm>
          <a:prstGeom prst="rect">
            <a:avLst/>
          </a:prstGeom>
          <a:solidFill>
            <a:srgbClr val="0075BE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4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4200" dirty="0" smtClean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15152917" y="5638800"/>
            <a:ext cx="13585370" cy="266700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2800" baseline="0">
                <a:latin typeface="+mj-lt"/>
              </a:defRPr>
            </a:lvl1pPr>
            <a:lvl2pPr marL="397308" indent="0">
              <a:buNone/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16197949" y="16154400"/>
            <a:ext cx="11495314" cy="67056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28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16197949" y="24536400"/>
            <a:ext cx="11495314" cy="67056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2800"/>
            </a:lvl1pPr>
          </a:lstStyle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43000"/>
            <a:ext cx="7945535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3493094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09912" indent="-1309912" algn="l" defTabSz="3493094" rtl="0" eaLnBrk="1" latinLnBrk="0" hangingPunct="1">
        <a:spcBef>
          <a:spcPct val="20000"/>
        </a:spcBef>
        <a:buFont typeface="Arial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38140" indent="-1091592" algn="l" defTabSz="3493094" rtl="0" eaLnBrk="1" latinLnBrk="0" hangingPunct="1">
        <a:spcBef>
          <a:spcPct val="20000"/>
        </a:spcBef>
        <a:buFont typeface="Arial" pitchFamily="34" charset="0"/>
        <a:buChar char="–"/>
        <a:defRPr sz="10600" kern="1200">
          <a:solidFill>
            <a:schemeClr val="tx1"/>
          </a:solidFill>
          <a:latin typeface="+mn-lt"/>
          <a:ea typeface="+mn-ea"/>
          <a:cs typeface="+mn-cs"/>
        </a:defRPr>
      </a:lvl2pPr>
      <a:lvl3pPr marL="4366370" indent="-873274" algn="l" defTabSz="3493094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6112916" indent="-873274" algn="l" defTabSz="3493094" rtl="0" eaLnBrk="1" latinLnBrk="0" hangingPunct="1">
        <a:spcBef>
          <a:spcPct val="20000"/>
        </a:spcBef>
        <a:buFont typeface="Arial" pitchFamily="34" charset="0"/>
        <a:buChar char="–"/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59464" indent="-873274" algn="l" defTabSz="3493094" rtl="0" eaLnBrk="1" latinLnBrk="0" hangingPunct="1">
        <a:spcBef>
          <a:spcPct val="20000"/>
        </a:spcBef>
        <a:buFont typeface="Arial" pitchFamily="34" charset="0"/>
        <a:buChar char="»"/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606010" indent="-873274" algn="l" defTabSz="3493094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352556" indent="-873274" algn="l" defTabSz="3493094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099106" indent="-873274" algn="l" defTabSz="3493094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4845652" indent="-873274" algn="l" defTabSz="3493094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746546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2pPr>
      <a:lvl3pPr marL="3493094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5239642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86190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732736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479284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2225830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972380" algn="l" defTabSz="3493094" rtl="0" eaLnBrk="1" latinLnBrk="0" hangingPunct="1"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4" name="Chart Placeholder 33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35" name="Chart Placeholder 34"/>
          <p:cNvSpPr>
            <a:spLocks noGrp="1"/>
          </p:cNvSpPr>
          <p:nvPr>
            <p:ph type="chart" sz="quarter" idx="25"/>
          </p:nvPr>
        </p:nvSpPr>
        <p:spPr/>
      </p:sp>
      <p:pic>
        <p:nvPicPr>
          <p:cNvPr id="1028" name="Picture 4" descr="C:\Users\nasgary\Desktop\CIK- Logo-Final 10-10-1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47646"/>
            <a:ext cx="12344400" cy="2109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Asgary, Nader</cp:lastModifiedBy>
  <cp:revision>32</cp:revision>
  <dcterms:created xsi:type="dcterms:W3CDTF">2013-01-28T22:40:39Z</dcterms:created>
  <dcterms:modified xsi:type="dcterms:W3CDTF">2015-04-07T01:17:42Z</dcterms:modified>
</cp:coreProperties>
</file>