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5" r:id="rId3"/>
    <p:sldId id="33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80863" autoAdjust="0"/>
  </p:normalViewPr>
  <p:slideViewPr>
    <p:cSldViewPr>
      <p:cViewPr>
        <p:scale>
          <a:sx n="130" d="100"/>
          <a:sy n="130" d="100"/>
        </p:scale>
        <p:origin x="-558" y="-336"/>
      </p:cViewPr>
      <p:guideLst>
        <p:guide orient="horz" pos="2160"/>
        <p:guide pos="2928"/>
        <p:guide pos="5205"/>
        <p:guide pos="624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668F46-CE26-4422-9B95-64F61AE29255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97FC64-BEB7-41CC-AA5B-86A793CF7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60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1FFC8D-68FE-4480-8DA3-C1DB95E2DCE5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913BEC-933D-4219-BCA2-5014E6340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4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3BEC-933D-4219-BCA2-5014E63403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3BEC-933D-4219-BCA2-5014E63403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8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3BEC-933D-4219-BCA2-5014E63403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1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0"/>
            <a:ext cx="91567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4676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72338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50" y="6052627"/>
            <a:ext cx="4162425" cy="8053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6952" y="152400"/>
            <a:ext cx="6947848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76952" y="1600200"/>
            <a:ext cx="7252648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2362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3528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6952" y="152400"/>
            <a:ext cx="6947848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4876800" y="1600200"/>
            <a:ext cx="33528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535113"/>
            <a:ext cx="335584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174875"/>
            <a:ext cx="3355848" cy="3951288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7090" y="1535113"/>
            <a:ext cx="335584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7090" y="2174875"/>
            <a:ext cx="3355848" cy="3951288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6952" y="152400"/>
            <a:ext cx="6947848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76952" y="152400"/>
            <a:ext cx="6947848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59802949-3 [Converted].png"/>
          <p:cNvPicPr>
            <a:picLocks noChangeAspect="1"/>
          </p:cNvPicPr>
          <p:nvPr userDrawn="1"/>
        </p:nvPicPr>
        <p:blipFill>
          <a:blip r:embed="rId8"/>
          <a:srcRect l="26221" t="18889" r="6074" b="24444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4191000" y="6416675"/>
            <a:ext cx="914400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881637-AB2D-4D25-A82B-E4BFF2386B2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72338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7272338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16675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290" name="AutoShape 2" descr="https://mail-attachment.googleusercontent.com/attachment/u/0/?ui=2&amp;ik=5d09a1ac0a&amp;view=att&amp;th=13a10b59a44e94b8&amp;attid=0.1&amp;disp=inline&amp;realattid=f_h7oc9os31&amp;safe=1&amp;zw&amp;saduie=AG9B_P9gOJGmcLplm1NrC3TYCP6M&amp;sadet=1349166927858&amp;sads=pnrP-w3ae7imGMz-LqTOExoY3Yg&amp;sadssc=1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292" name="AutoShape 4" descr="https://mail-attachment.googleusercontent.com/attachment/u/0/?ui=2&amp;ik=5d09a1ac0a&amp;view=att&amp;th=13a10b59a44e94b8&amp;attid=0.1&amp;disp=inline&amp;realattid=f_h7oc9os31&amp;safe=1&amp;zw&amp;saduie=AG9B_P9gOJGmcLplm1NrC3TYCP6M&amp;sadet=1349166927858&amp;sads=pnrP-w3ae7imGMz-LqTOExoY3Yg&amp;sadssc=1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294" name="AutoShape 6" descr="https://mail-attachment.googleusercontent.com/attachment/u/0/?ui=2&amp;ik=5d09a1ac0a&amp;view=att&amp;th=13a10b59a44e94b8&amp;attid=0.1&amp;disp=inline&amp;realattid=f_h7oc9os31&amp;safe=1&amp;zw&amp;saduie=AG9B_P9gOJGmcLplm1NrC3TYCP6M&amp;sadet=1349166927858&amp;sads=pnrP-w3ae7imGMz-LqTOExoY3Yg&amp;sadssc=1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3" descr="C:\Users\sachin\Downloads\banner with bottm changed.jpg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00" r="10000" b="53497"/>
          <a:stretch>
            <a:fillRect/>
          </a:stretch>
        </p:blipFill>
        <p:spPr bwMode="auto">
          <a:xfrm>
            <a:off x="5638800" y="6276989"/>
            <a:ext cx="2624138" cy="4362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56BAB"/>
        </a:buClr>
        <a:buFont typeface="Wingdings 3" pitchFamily="18" charset="2"/>
        <a:buChar char="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40080" indent="-28575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Wingdings 3" pitchFamily="18" charset="2"/>
        <a:buChar char="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14400"/>
            <a:ext cx="7467600" cy="19811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Title 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272338" cy="3505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i="1" dirty="0" smtClean="0"/>
              <a:t> </a:t>
            </a:r>
            <a:endParaRPr lang="en-US" sz="2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0" y="-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Content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29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12639</TotalTime>
  <Words>11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 </vt:lpstr>
      <vt:lpstr>Content 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sachin</dc:creator>
  <cp:lastModifiedBy>Asgary, Nader</cp:lastModifiedBy>
  <cp:revision>253</cp:revision>
  <cp:lastPrinted>2014-01-05T15:59:07Z</cp:lastPrinted>
  <dcterms:created xsi:type="dcterms:W3CDTF">2012-09-19T15:06:33Z</dcterms:created>
  <dcterms:modified xsi:type="dcterms:W3CDTF">2015-04-14T17:06:16Z</dcterms:modified>
</cp:coreProperties>
</file>